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1294-47CD-43A9-A70F-373DAE0BB62C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45F9-58BF-4BC3-B8DD-AEA5F86838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1294-47CD-43A9-A70F-373DAE0BB62C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45F9-58BF-4BC3-B8DD-AEA5F86838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1294-47CD-43A9-A70F-373DAE0BB62C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45F9-58BF-4BC3-B8DD-AEA5F86838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1294-47CD-43A9-A70F-373DAE0BB62C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45F9-58BF-4BC3-B8DD-AEA5F86838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1294-47CD-43A9-A70F-373DAE0BB62C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45F9-58BF-4BC3-B8DD-AEA5F86838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1294-47CD-43A9-A70F-373DAE0BB62C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45F9-58BF-4BC3-B8DD-AEA5F86838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1294-47CD-43A9-A70F-373DAE0BB62C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45F9-58BF-4BC3-B8DD-AEA5F86838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1294-47CD-43A9-A70F-373DAE0BB62C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45F9-58BF-4BC3-B8DD-AEA5F86838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1294-47CD-43A9-A70F-373DAE0BB62C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45F9-58BF-4BC3-B8DD-AEA5F86838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1294-47CD-43A9-A70F-373DAE0BB62C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45F9-58BF-4BC3-B8DD-AEA5F86838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1294-47CD-43A9-A70F-373DAE0BB62C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45F9-58BF-4BC3-B8DD-AEA5F86838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01294-47CD-43A9-A70F-373DAE0BB62C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745F9-58BF-4BC3-B8DD-AEA5F86838F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голубий фо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857255"/>
          </a:xfrm>
        </p:spPr>
        <p:txBody>
          <a:bodyPr/>
          <a:lstStyle/>
          <a:p>
            <a:r>
              <a:rPr lang="uk-UA" b="1" dirty="0" smtClean="0"/>
              <a:t>Вони померли від </a:t>
            </a:r>
            <a:r>
              <a:rPr lang="uk-UA" b="1" dirty="0" err="1" smtClean="0"/>
              <a:t>СНІДу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500174"/>
            <a:ext cx="6143668" cy="4786346"/>
          </a:xfrm>
        </p:spPr>
        <p:txBody>
          <a:bodyPr>
            <a:normAutofit/>
          </a:bodyPr>
          <a:lstStyle/>
          <a:p>
            <a:r>
              <a:rPr lang="uk-UA" sz="2800" i="1" dirty="0" smtClean="0">
                <a:solidFill>
                  <a:schemeClr val="tx1"/>
                </a:solidFill>
                <a:latin typeface="Arial Narrow" pitchFamily="34" charset="0"/>
              </a:rPr>
              <a:t>Перші   жертви – видатні  люди </a:t>
            </a:r>
          </a:p>
          <a:p>
            <a:r>
              <a:rPr lang="uk-UA" sz="2800" b="1" i="1" dirty="0" err="1" smtClean="0">
                <a:solidFill>
                  <a:schemeClr val="tx1"/>
                </a:solidFill>
                <a:latin typeface="Arial Narrow" pitchFamily="34" charset="0"/>
              </a:rPr>
              <a:t>Дженікс</a:t>
            </a:r>
            <a:r>
              <a:rPr lang="uk-UA" sz="2800" b="1" i="1" dirty="0" smtClean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uk-UA" sz="2800" b="1" i="1" dirty="0" err="1" smtClean="0">
                <a:solidFill>
                  <a:schemeClr val="tx1"/>
                </a:solidFill>
                <a:latin typeface="Arial Narrow" pitchFamily="34" charset="0"/>
              </a:rPr>
              <a:t>Джоплан</a:t>
            </a:r>
            <a:r>
              <a:rPr lang="uk-UA" sz="2800" b="1" i="1" dirty="0" smtClean="0">
                <a:solidFill>
                  <a:schemeClr val="tx1"/>
                </a:solidFill>
                <a:latin typeface="Arial Narrow" pitchFamily="34" charset="0"/>
              </a:rPr>
              <a:t> – </a:t>
            </a:r>
            <a:r>
              <a:rPr lang="uk-UA" sz="2800" b="1" dirty="0" smtClean="0">
                <a:solidFill>
                  <a:schemeClr val="tx1"/>
                </a:solidFill>
                <a:latin typeface="Arial Narrow" pitchFamily="34" charset="0"/>
              </a:rPr>
              <a:t>королева блюзу і рок-н-ролу,</a:t>
            </a:r>
          </a:p>
          <a:p>
            <a:r>
              <a:rPr lang="uk-UA" sz="2800" b="1" dirty="0" smtClean="0">
                <a:solidFill>
                  <a:schemeClr val="tx1"/>
                </a:solidFill>
                <a:latin typeface="Arial Narrow" pitchFamily="34" charset="0"/>
              </a:rPr>
              <a:t>1971р.</a:t>
            </a:r>
          </a:p>
          <a:p>
            <a:endParaRPr lang="uk-UA" sz="2800" b="1" dirty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uk-UA" sz="2800" b="1" i="1" dirty="0" err="1" smtClean="0">
                <a:solidFill>
                  <a:schemeClr val="tx1"/>
                </a:solidFill>
                <a:latin typeface="Arial Narrow" pitchFamily="34" charset="0"/>
              </a:rPr>
              <a:t>Джимі</a:t>
            </a:r>
            <a:r>
              <a:rPr lang="uk-UA" sz="2800" b="1" i="1" dirty="0" smtClean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uk-UA" sz="2800" b="1" i="1" dirty="0" err="1" smtClean="0">
                <a:solidFill>
                  <a:schemeClr val="tx1"/>
                </a:solidFill>
                <a:latin typeface="Arial Narrow" pitchFamily="34" charset="0"/>
              </a:rPr>
              <a:t>Хендрікс-</a:t>
            </a:r>
            <a:r>
              <a:rPr lang="uk-UA" sz="2800" b="1" dirty="0" smtClean="0">
                <a:solidFill>
                  <a:schemeClr val="tx1"/>
                </a:solidFill>
                <a:latin typeface="Arial Narrow" pitchFamily="34" charset="0"/>
              </a:rPr>
              <a:t> гітарний геній ,</a:t>
            </a:r>
          </a:p>
          <a:p>
            <a:r>
              <a:rPr lang="uk-UA" sz="2800" b="1" i="1" dirty="0" smtClean="0">
                <a:solidFill>
                  <a:schemeClr val="tx1"/>
                </a:solidFill>
                <a:latin typeface="Arial Narrow" pitchFamily="34" charset="0"/>
              </a:rPr>
              <a:t>1970р.</a:t>
            </a:r>
            <a:endParaRPr lang="ru-RU" sz="2800" b="1" i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7170" name="Picture 2" descr="F:\Documents and Settings\User\Мои документы\Downloads\свіч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2928934"/>
            <a:ext cx="2643206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голубий фо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Надя </a:t>
            </a:r>
            <a:r>
              <a:rPr lang="uk-UA" b="1" dirty="0" err="1" smtClean="0"/>
              <a:t>Бенаісса</a:t>
            </a:r>
            <a:r>
              <a:rPr lang="uk-UA" b="1" dirty="0" smtClean="0"/>
              <a:t> - </a:t>
            </a:r>
            <a:r>
              <a:rPr lang="uk-UA" sz="3200" b="1" dirty="0" smtClean="0"/>
              <a:t>німецька співачка, учасниця </a:t>
            </a:r>
            <a:r>
              <a:rPr lang="uk-UA" sz="3200" b="1" dirty="0" err="1" smtClean="0"/>
              <a:t>поп-групи</a:t>
            </a:r>
            <a:r>
              <a:rPr lang="uk-UA" sz="3200" b="1" dirty="0" smtClean="0"/>
              <a:t> “</a:t>
            </a:r>
            <a:r>
              <a:rPr lang="en-US" sz="3200" b="1" dirty="0" smtClean="0">
                <a:latin typeface="Andika Basic" pitchFamily="2" charset="0"/>
              </a:rPr>
              <a:t>No Angels</a:t>
            </a:r>
            <a:r>
              <a:rPr lang="uk-UA" sz="3200" b="1" dirty="0" smtClean="0"/>
              <a:t>”</a:t>
            </a:r>
            <a:endParaRPr lang="ru-RU" b="1" dirty="0"/>
          </a:p>
        </p:txBody>
      </p:sp>
      <p:pic>
        <p:nvPicPr>
          <p:cNvPr id="6146" name="Picture 2" descr="F:\Documents and Settings\User\Мои документы\Downloads\надя бенаіса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71472" y="1428736"/>
            <a:ext cx="3857652" cy="4929222"/>
          </a:xfrm>
          <a:prstGeom prst="rect">
            <a:avLst/>
          </a:prstGeom>
          <a:noFill/>
        </p:spPr>
      </p:pic>
      <p:pic>
        <p:nvPicPr>
          <p:cNvPr id="6" name="Picture 2" descr="F:\Documents and Settings\User\Мои документы\Downloads\свіч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1428736"/>
            <a:ext cx="3929090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Алея </a:t>
            </a:r>
            <a:r>
              <a:rPr lang="uk-UA" dirty="0" err="1" smtClean="0"/>
              <a:t>“Роздолля</a:t>
            </a:r>
            <a:r>
              <a:rPr lang="uk-UA" dirty="0" smtClean="0"/>
              <a:t> </a:t>
            </a:r>
            <a:r>
              <a:rPr lang="uk-UA" dirty="0" err="1" smtClean="0"/>
              <a:t>роздумів”</a:t>
            </a:r>
            <a:r>
              <a:rPr lang="uk-UA" smtClean="0"/>
              <a:t> у Берліні</a:t>
            </a:r>
            <a:endParaRPr lang="ru-RU" dirty="0"/>
          </a:p>
        </p:txBody>
      </p:sp>
      <p:pic>
        <p:nvPicPr>
          <p:cNvPr id="4" name="Picture 4" descr="5_douniamag-netherland-810565-01-06-20091201-12080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357298"/>
            <a:ext cx="8286808" cy="47688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голубий фо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Курт</a:t>
            </a:r>
            <a:r>
              <a:rPr lang="uk-UA" dirty="0" smtClean="0"/>
              <a:t> </a:t>
            </a:r>
            <a:r>
              <a:rPr lang="uk-UA" dirty="0" err="1" smtClean="0"/>
              <a:t>Кобейн</a:t>
            </a:r>
            <a:r>
              <a:rPr lang="uk-UA" dirty="0" smtClean="0"/>
              <a:t>, соліст групи </a:t>
            </a:r>
            <a:r>
              <a:rPr lang="uk-UA" dirty="0" err="1" smtClean="0"/>
              <a:t>“Нірвана”</a:t>
            </a:r>
            <a:endParaRPr lang="ru-RU" dirty="0"/>
          </a:p>
        </p:txBody>
      </p:sp>
      <p:pic>
        <p:nvPicPr>
          <p:cNvPr id="1027" name="Picture 3" descr="F:\Documents and Settings\User\Мои документы\Downloads\курт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285860"/>
            <a:ext cx="3857652" cy="5143536"/>
          </a:xfrm>
          <a:prstGeom prst="rect">
            <a:avLst/>
          </a:prstGeom>
          <a:noFill/>
        </p:spPr>
      </p:pic>
      <p:pic>
        <p:nvPicPr>
          <p:cNvPr id="8194" name="Picture 2" descr="F:\Documents and Settings\User\Мои документы\Downloads\свіч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1285860"/>
            <a:ext cx="4071966" cy="5143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голубий фо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Рок </a:t>
            </a:r>
            <a:r>
              <a:rPr lang="uk-UA" b="1" dirty="0" err="1" smtClean="0"/>
              <a:t>Хадсон</a:t>
            </a:r>
            <a:r>
              <a:rPr lang="uk-UA" dirty="0" smtClean="0"/>
              <a:t>, </a:t>
            </a:r>
            <a:r>
              <a:rPr lang="uk-UA" sz="3600" dirty="0" smtClean="0"/>
              <a:t>американський актор</a:t>
            </a:r>
            <a:endParaRPr lang="ru-RU" sz="3600" dirty="0"/>
          </a:p>
        </p:txBody>
      </p:sp>
      <p:pic>
        <p:nvPicPr>
          <p:cNvPr id="2050" name="Picture 2" descr="F:\Documents and Settings\User\Мои документы\Downloads\рок хадсон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14348" y="1500174"/>
            <a:ext cx="3571900" cy="4572032"/>
          </a:xfrm>
          <a:prstGeom prst="rect">
            <a:avLst/>
          </a:prstGeom>
          <a:noFill/>
        </p:spPr>
      </p:pic>
      <p:pic>
        <p:nvPicPr>
          <p:cNvPr id="6" name="Picture 2" descr="F:\Documents and Settings\User\Мои документы\Downloads\свіч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1428736"/>
            <a:ext cx="4071966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голубий фо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 smtClean="0"/>
              <a:t>Джіа</a:t>
            </a:r>
            <a:r>
              <a:rPr lang="uk-UA" b="1" dirty="0" smtClean="0"/>
              <a:t> </a:t>
            </a:r>
            <a:r>
              <a:rPr lang="uk-UA" b="1" dirty="0" err="1" smtClean="0"/>
              <a:t>Каранджі</a:t>
            </a:r>
            <a:r>
              <a:rPr lang="uk-UA" dirty="0" smtClean="0"/>
              <a:t>, </a:t>
            </a:r>
            <a:r>
              <a:rPr lang="uk-UA" sz="3200" dirty="0" err="1" smtClean="0"/>
              <a:t>супермодель</a:t>
            </a:r>
            <a:endParaRPr lang="ru-RU" dirty="0"/>
          </a:p>
        </p:txBody>
      </p:sp>
      <p:pic>
        <p:nvPicPr>
          <p:cNvPr id="3074" name="Picture 2" descr="F:\Documents and Settings\User\Мои документы\Downloads\джиа караджі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14348" y="1357298"/>
            <a:ext cx="4429156" cy="5000660"/>
          </a:xfrm>
          <a:prstGeom prst="rect">
            <a:avLst/>
          </a:prstGeom>
          <a:noFill/>
        </p:spPr>
      </p:pic>
      <p:pic>
        <p:nvPicPr>
          <p:cNvPr id="5" name="Picture 2" descr="F:\Documents and Settings\User\Мои документы\Downloads\свіч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1357298"/>
            <a:ext cx="3724300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голубий фо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err="1" smtClean="0"/>
              <a:t>Фреді</a:t>
            </a:r>
            <a:r>
              <a:rPr lang="uk-UA" b="1" dirty="0" smtClean="0"/>
              <a:t> </a:t>
            </a:r>
            <a:r>
              <a:rPr lang="uk-UA" b="1" dirty="0" err="1" smtClean="0"/>
              <a:t>Меркюрі</a:t>
            </a:r>
            <a:r>
              <a:rPr lang="uk-UA" b="1" dirty="0" smtClean="0"/>
              <a:t> - </a:t>
            </a:r>
            <a:r>
              <a:rPr lang="uk-UA" sz="3200" b="1" dirty="0" smtClean="0"/>
              <a:t>найбагатший музикант       </a:t>
            </a:r>
            <a:br>
              <a:rPr lang="uk-UA" sz="3200" b="1" dirty="0" smtClean="0"/>
            </a:br>
            <a:r>
              <a:rPr lang="uk-UA" sz="3200" b="1" dirty="0" smtClean="0"/>
              <a:t>                                        британського гурту “</a:t>
            </a:r>
            <a:r>
              <a:rPr lang="en-US" sz="3200" b="1" dirty="0" smtClean="0"/>
              <a:t>Queen</a:t>
            </a:r>
            <a:r>
              <a:rPr lang="uk-UA" sz="3200" b="1" dirty="0" smtClean="0"/>
              <a:t>”</a:t>
            </a:r>
            <a:endParaRPr lang="ru-RU" b="1" dirty="0"/>
          </a:p>
        </p:txBody>
      </p:sp>
      <p:pic>
        <p:nvPicPr>
          <p:cNvPr id="1026" name="Picture 2" descr="F:\Documents and Settings\User\Мои документы\Downloads\фреді меркюрі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l="12121" t="5000" b="6667"/>
          <a:stretch>
            <a:fillRect/>
          </a:stretch>
        </p:blipFill>
        <p:spPr bwMode="auto">
          <a:xfrm>
            <a:off x="428596" y="1571612"/>
            <a:ext cx="3786214" cy="4214842"/>
          </a:xfrm>
          <a:prstGeom prst="rect">
            <a:avLst/>
          </a:prstGeom>
          <a:noFill/>
        </p:spPr>
      </p:pic>
      <p:pic>
        <p:nvPicPr>
          <p:cNvPr id="7" name="Picture 2" descr="F:\Documents and Settings\User\Мои документы\Downloads\свіч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1500174"/>
            <a:ext cx="3714776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голубий фо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43985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Рудольф </a:t>
            </a:r>
            <a:r>
              <a:rPr lang="uk-UA" b="1" dirty="0" err="1" smtClean="0"/>
              <a:t>Нурієв</a:t>
            </a:r>
            <a:r>
              <a:rPr lang="uk-UA" b="1" dirty="0" smtClean="0"/>
              <a:t> </a:t>
            </a:r>
            <a:r>
              <a:rPr lang="uk-UA" dirty="0" smtClean="0"/>
              <a:t>– </a:t>
            </a:r>
            <a:r>
              <a:rPr lang="uk-UA" sz="3300" dirty="0" smtClean="0"/>
              <a:t>танцівник і  соліст Маріїнського театру, директор  трупи Паризької Гранд-опери</a:t>
            </a:r>
            <a:endParaRPr lang="ru-RU" sz="3300" dirty="0"/>
          </a:p>
        </p:txBody>
      </p:sp>
      <p:pic>
        <p:nvPicPr>
          <p:cNvPr id="2050" name="Picture 2" descr="F:\Documents and Settings\User\Мои документы\Downloads\рудольф нурієв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0035" y="1785926"/>
            <a:ext cx="3857651" cy="4500594"/>
          </a:xfrm>
          <a:prstGeom prst="rect">
            <a:avLst/>
          </a:prstGeom>
          <a:noFill/>
        </p:spPr>
      </p:pic>
      <p:pic>
        <p:nvPicPr>
          <p:cNvPr id="6" name="Picture 2" descr="F:\Documents and Settings\User\Мои документы\Downloads\свіч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1785926"/>
            <a:ext cx="3929090" cy="45101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голубий фо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Артур </a:t>
            </a:r>
            <a:r>
              <a:rPr lang="uk-UA" b="1" dirty="0" err="1" smtClean="0"/>
              <a:t>Еш</a:t>
            </a:r>
            <a:r>
              <a:rPr lang="uk-UA" b="1" dirty="0" smtClean="0"/>
              <a:t> – </a:t>
            </a:r>
            <a:r>
              <a:rPr lang="uk-UA" dirty="0" smtClean="0"/>
              <a:t>американський тенісист</a:t>
            </a:r>
            <a:endParaRPr lang="ru-RU" b="1" dirty="0"/>
          </a:p>
        </p:txBody>
      </p:sp>
      <p:pic>
        <p:nvPicPr>
          <p:cNvPr id="3074" name="Picture 2" descr="F:\Documents and Settings\User\Мои документы\Downloads\еш артур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42910" y="1357298"/>
            <a:ext cx="3571900" cy="4643470"/>
          </a:xfrm>
          <a:prstGeom prst="rect">
            <a:avLst/>
          </a:prstGeom>
          <a:noFill/>
        </p:spPr>
      </p:pic>
      <p:pic>
        <p:nvPicPr>
          <p:cNvPr id="6" name="Picture 2" descr="F:\Documents and Settings\User\Мои документы\Downloads\свіч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1357298"/>
            <a:ext cx="3786214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голубий фо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err="1" smtClean="0"/>
              <a:t>Офра</a:t>
            </a:r>
            <a:r>
              <a:rPr lang="uk-UA" b="1" dirty="0" smtClean="0"/>
              <a:t> </a:t>
            </a:r>
            <a:r>
              <a:rPr lang="uk-UA" b="1" dirty="0" err="1" smtClean="0"/>
              <a:t>Хаза</a:t>
            </a:r>
            <a:r>
              <a:rPr lang="uk-UA" b="1" dirty="0" smtClean="0"/>
              <a:t> - </a:t>
            </a:r>
            <a:r>
              <a:rPr lang="uk-UA" sz="3200" b="1" dirty="0" smtClean="0"/>
              <a:t>ізраїльська співачка і актриса</a:t>
            </a:r>
            <a:endParaRPr lang="ru-RU" b="1" dirty="0"/>
          </a:p>
        </p:txBody>
      </p:sp>
      <p:pic>
        <p:nvPicPr>
          <p:cNvPr id="4098" name="Picture 2" descr="F:\Documents and Settings\User\Мои документы\Downloads\офра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0034" y="1357298"/>
            <a:ext cx="3929090" cy="5072098"/>
          </a:xfrm>
          <a:prstGeom prst="rect">
            <a:avLst/>
          </a:prstGeom>
          <a:noFill/>
        </p:spPr>
      </p:pic>
      <p:pic>
        <p:nvPicPr>
          <p:cNvPr id="7" name="Picture 2" descr="F:\Documents and Settings\User\Мои документы\Downloads\свіч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1357298"/>
            <a:ext cx="3929090" cy="5072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голубий фо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 err="1" smtClean="0"/>
              <a:t>Джейкоб</a:t>
            </a:r>
            <a:r>
              <a:rPr lang="uk-UA" sz="3600" b="1" dirty="0" smtClean="0"/>
              <a:t> </a:t>
            </a:r>
            <a:r>
              <a:rPr lang="uk-UA" sz="3600" b="1" dirty="0" err="1" smtClean="0"/>
              <a:t>Лекхето</a:t>
            </a:r>
            <a:r>
              <a:rPr lang="uk-UA" dirty="0" smtClean="0"/>
              <a:t> - </a:t>
            </a:r>
            <a:r>
              <a:rPr lang="uk-UA" sz="3200" b="1" dirty="0" smtClean="0">
                <a:latin typeface="Arial Narrow" pitchFamily="34" charset="0"/>
              </a:rPr>
              <a:t>футболіст </a:t>
            </a:r>
            <a:r>
              <a:rPr lang="uk-UA" sz="3200" b="1" dirty="0" err="1" smtClean="0">
                <a:latin typeface="Arial Narrow" pitchFamily="34" charset="0"/>
              </a:rPr>
              <a:t>“Локомотиву”</a:t>
            </a:r>
            <a:r>
              <a:rPr lang="uk-UA" sz="3200" b="1" dirty="0" smtClean="0">
                <a:latin typeface="Arial Narrow" pitchFamily="34" charset="0"/>
              </a:rPr>
              <a:t>  з Південної Африки</a:t>
            </a:r>
            <a:endParaRPr lang="ru-RU" b="1" dirty="0">
              <a:latin typeface="Arial Narrow" pitchFamily="34" charset="0"/>
            </a:endParaRPr>
          </a:p>
        </p:txBody>
      </p:sp>
      <p:pic>
        <p:nvPicPr>
          <p:cNvPr id="5122" name="Picture 2" descr="F:\Documents and Settings\User\Мои документы\Downloads\джейкоб лек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42910" y="1500174"/>
            <a:ext cx="3786214" cy="4786346"/>
          </a:xfrm>
          <a:prstGeom prst="rect">
            <a:avLst/>
          </a:prstGeom>
          <a:noFill/>
        </p:spPr>
      </p:pic>
      <p:pic>
        <p:nvPicPr>
          <p:cNvPr id="6" name="Picture 2" descr="F:\Documents and Settings\User\Мои документы\Downloads\свіч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1428736"/>
            <a:ext cx="3848128" cy="48482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102</Words>
  <Application>Microsoft Office PowerPoint</Application>
  <PresentationFormat>Экран (4:3)</PresentationFormat>
  <Paragraphs>17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Вони померли від СНІДу</vt:lpstr>
      <vt:lpstr>Курт Кобейн, соліст групи “Нірвана”</vt:lpstr>
      <vt:lpstr>Рок Хадсон, американський актор</vt:lpstr>
      <vt:lpstr>Джіа Каранджі, супермодель</vt:lpstr>
      <vt:lpstr>Фреді Меркюрі - найбагатший музикант                                                британського гурту “Queen”</vt:lpstr>
      <vt:lpstr>Рудольф Нурієв – танцівник і  соліст Маріїнського театру, директор  трупи Паризької Гранд-опери</vt:lpstr>
      <vt:lpstr>Артур Еш – американський тенісист</vt:lpstr>
      <vt:lpstr>Офра Хаза - ізраїльська співачка і актриса</vt:lpstr>
      <vt:lpstr>Джейкоб Лекхето - футболіст “Локомотиву”  з Південної Африки</vt:lpstr>
      <vt:lpstr>Надя Бенаісса - німецька співачка, учасниця поп-групи “No Angels”</vt:lpstr>
      <vt:lpstr>Алея “Роздолля роздумів” у Берліні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Вони померли від СНІДу</dc:title>
  <dc:creator>User</dc:creator>
  <cp:lastModifiedBy>User</cp:lastModifiedBy>
  <cp:revision>17</cp:revision>
  <dcterms:created xsi:type="dcterms:W3CDTF">2016-11-02T11:13:32Z</dcterms:created>
  <dcterms:modified xsi:type="dcterms:W3CDTF">2016-11-04T16:25:17Z</dcterms:modified>
</cp:coreProperties>
</file>